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92" r:id="rId4"/>
    <p:sldId id="276" r:id="rId5"/>
    <p:sldId id="259" r:id="rId6"/>
    <p:sldId id="277" r:id="rId7"/>
    <p:sldId id="273" r:id="rId8"/>
    <p:sldId id="278" r:id="rId9"/>
    <p:sldId id="279" r:id="rId10"/>
    <p:sldId id="281" r:id="rId11"/>
    <p:sldId id="274" r:id="rId12"/>
    <p:sldId id="272" r:id="rId13"/>
    <p:sldId id="275" r:id="rId14"/>
    <p:sldId id="265" r:id="rId15"/>
    <p:sldId id="286" r:id="rId16"/>
    <p:sldId id="287" r:id="rId17"/>
    <p:sldId id="266" r:id="rId18"/>
    <p:sldId id="270" r:id="rId19"/>
    <p:sldId id="271" r:id="rId20"/>
    <p:sldId id="288" r:id="rId21"/>
    <p:sldId id="289" r:id="rId22"/>
    <p:sldId id="268" r:id="rId23"/>
    <p:sldId id="293" r:id="rId24"/>
    <p:sldId id="283" r:id="rId25"/>
    <p:sldId id="282" r:id="rId2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DBEB7F-EEC7-4F1F-B3C3-619EC6C4CF4A}" type="datetimeFigureOut">
              <a:rPr lang="sv-SE" smtClean="0"/>
              <a:t>2021-04-07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8E216-0C8A-44B8-9FC8-49E466328E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3632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DDFF5E-ED6A-492F-95F3-0B6A13594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8948FB7-B845-47A3-9C76-DC25758A9A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8A09736-2090-4333-9EB5-87EE6E17F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5519-0AD5-4C80-B737-916AB51FAA2D}" type="datetimeFigureOut">
              <a:rPr lang="sv-SE" smtClean="0"/>
              <a:t>2021-04-07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D549B21-A47C-48FE-B784-4894DEDC1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5054A5E-D866-438B-9E53-E2F1C3235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92B6-0AA3-4929-B0A5-D7B9EEDA285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7950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E1F5438-984A-4035-86CB-E38B9A0A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54DEF267-CA1B-4238-8994-EBF04E9787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DFB51F3-29F0-4612-BF05-97ECCA45A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5519-0AD5-4C80-B737-916AB51FAA2D}" type="datetimeFigureOut">
              <a:rPr lang="sv-SE" smtClean="0"/>
              <a:t>2021-04-07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A5A7C74-C5CB-4AF5-AE98-234D399C0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552412C-825D-4A35-BB9B-3C969BE1A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92B6-0AA3-4929-B0A5-D7B9EEDA285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6497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BF052D56-0C05-4934-94CB-7A8C82E5A3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111B1541-D750-476D-A761-B5BE4CADE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FF72010-1A09-4AA8-B63C-4DCF2BF1A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5519-0AD5-4C80-B737-916AB51FAA2D}" type="datetimeFigureOut">
              <a:rPr lang="sv-SE" smtClean="0"/>
              <a:t>2021-04-07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FA10145-A7E5-46C0-8508-A8090768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E5F520B-D6F1-40E0-BD94-F24BF8B23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92B6-0AA3-4929-B0A5-D7B9EEDA285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3976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B159BC-0CAD-443F-8ED0-6C224C357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6D8E064-52CF-4E2D-8649-5AE483870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2695797-6184-49A1-983D-C364DECB1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5519-0AD5-4C80-B737-916AB51FAA2D}" type="datetimeFigureOut">
              <a:rPr lang="sv-SE" smtClean="0"/>
              <a:t>2021-04-07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9E89571-83CF-4829-B21D-D80BEF02B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407FB8D-00C9-4EB4-BD31-98BBC0143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92B6-0AA3-4929-B0A5-D7B9EEDA285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0204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9F669E2-08EE-4C33-B97E-CB46029BE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22E77E3-E7FD-4927-AF1A-8C2B39A0B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80B584C-B10D-4520-9DD6-F97CDBA4E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5519-0AD5-4C80-B737-916AB51FAA2D}" type="datetimeFigureOut">
              <a:rPr lang="sv-SE" smtClean="0"/>
              <a:t>2021-04-07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8FF604A-06D6-4D20-9E2F-8F2433184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4B2306E-5C3A-461C-80D6-BE0321050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92B6-0AA3-4929-B0A5-D7B9EEDA285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306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4F10938-74C3-43E6-A418-46E7FD03A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3930F5D-C637-4672-863C-7CA66DF52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9B43371-A76F-4DCD-AF95-E9A8F082DF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D1562F2-5512-4BCF-9D1F-6A73689B8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5519-0AD5-4C80-B737-916AB51FAA2D}" type="datetimeFigureOut">
              <a:rPr lang="sv-SE" smtClean="0"/>
              <a:t>2021-04-07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B0B1CE9-7C5F-4C54-8C54-CE59616C0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9682017-2398-4A9E-9E07-133FADB1E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92B6-0AA3-4929-B0A5-D7B9EEDA285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6037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CD5B351-2DEB-40FF-B9FA-5A347BEC1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A8CBEAB-45A2-4C01-B39A-0B94C7FF3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A9FCB5F-47CA-49D9-BD09-DE8780D145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6603A4D-C9ED-4067-9751-53D6F7C8F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07C40AD-A35A-4006-A39B-92DD7D4D5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9FF01F9-DBEC-4494-97D8-C5B1D9230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5519-0AD5-4C80-B737-916AB51FAA2D}" type="datetimeFigureOut">
              <a:rPr lang="sv-SE" smtClean="0"/>
              <a:t>2021-04-07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3600BF3-5323-4892-BCF5-CE3655890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D09E652-1C38-43B9-A8B8-148DE6069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92B6-0AA3-4929-B0A5-D7B9EEDA285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9639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66975D9-A949-42DE-841A-C3156C8A5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DCAD478-E948-4364-AD05-D6C10966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5519-0AD5-4C80-B737-916AB51FAA2D}" type="datetimeFigureOut">
              <a:rPr lang="sv-SE" smtClean="0"/>
              <a:t>2021-04-07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A14A66D-685C-47CB-9EDB-2AC5B2530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ED247F5-B5CA-4279-A233-273D8B445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92B6-0AA3-4929-B0A5-D7B9EEDA285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2370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066C689-CEB4-4031-9763-148FE1681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5519-0AD5-4C80-B737-916AB51FAA2D}" type="datetimeFigureOut">
              <a:rPr lang="sv-SE" smtClean="0"/>
              <a:t>2021-04-07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C4BE8F3-DF4D-40EC-8666-5AB453E03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25EDECE-EFEE-4372-B320-9C6C4B922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92B6-0AA3-4929-B0A5-D7B9EEDA285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3868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539786-033A-4BB0-A446-FBAE9BFBC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3B4CDA6-BACA-4E44-85A0-ADC091CCB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4528678-1E95-4715-8105-13FDEA7E8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D1658E5-6719-42A7-B0FD-C55DE6C4E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5519-0AD5-4C80-B737-916AB51FAA2D}" type="datetimeFigureOut">
              <a:rPr lang="sv-SE" smtClean="0"/>
              <a:t>2021-04-07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7798D42-7A59-4D3B-8E1B-5B304F1AA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74A89BB-DB0C-4328-B622-B9A903E7E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92B6-0AA3-4929-B0A5-D7B9EEDA285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5386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90C94C-E972-4A4B-A5FD-C56FB0F75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2C8D956E-2586-4AFF-A92B-CBBE63EA4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992E220-0FAF-47CC-B054-099F2984C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39CD533-366B-499B-A536-84A5BC28C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5519-0AD5-4C80-B737-916AB51FAA2D}" type="datetimeFigureOut">
              <a:rPr lang="sv-SE" smtClean="0"/>
              <a:t>2021-04-07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D6BED77-0AB5-4CF1-9ECA-7D90D9253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06A469A-D550-4900-B24C-DD10FAC66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92B6-0AA3-4929-B0A5-D7B9EEDA285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068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B26F257A-548F-4723-B537-17FFC81C4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CF9320E-BE97-4885-9A1B-1C116FE78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2637348-6BB7-4132-B7AF-F2690809D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75519-0AD5-4C80-B737-916AB51FAA2D}" type="datetimeFigureOut">
              <a:rPr lang="sv-SE" smtClean="0"/>
              <a:t>2021-04-07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8086A40-0CCD-424A-A11D-5F23858F0C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35C9B67-39DF-4C07-998E-F9D0FAF6F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792B6-0AA3-4929-B0A5-D7B9EEDA285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4240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FF3A67B-0C30-4939-BCB6-680419C87F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Planera släktträff</a:t>
            </a:r>
            <a:br>
              <a:rPr lang="sv-SE" dirty="0"/>
            </a:br>
            <a:r>
              <a:rPr lang="sv-SE" sz="4000" dirty="0"/>
              <a:t>Tips &amp; Erfarenheter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9224DC0-395B-4C54-B176-EF25D3D191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11688"/>
            <a:ext cx="9144000" cy="1655762"/>
          </a:xfrm>
        </p:spPr>
        <p:txBody>
          <a:bodyPr/>
          <a:lstStyle/>
          <a:p>
            <a:r>
              <a:rPr lang="sv-SE" dirty="0"/>
              <a:t>8 april 2021</a:t>
            </a:r>
          </a:p>
          <a:p>
            <a:r>
              <a:rPr lang="sv-SE" dirty="0"/>
              <a:t>Lil Sandin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A453600-8C1A-418A-82B5-F601AE924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0" y="493713"/>
            <a:ext cx="2667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59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B97EA0-174D-44A6-9479-4F745C3E0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Programplanering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98D11C9-90A8-4B3F-A8D4-5E3D02DA0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Samling/Välkommen</a:t>
            </a:r>
          </a:p>
          <a:p>
            <a:r>
              <a:rPr lang="sv-SE" dirty="0"/>
              <a:t>Dela ut programblad</a:t>
            </a:r>
          </a:p>
          <a:p>
            <a:r>
              <a:rPr lang="sv-SE" dirty="0"/>
              <a:t>Mingel</a:t>
            </a:r>
          </a:p>
          <a:p>
            <a:r>
              <a:rPr lang="sv-SE" dirty="0"/>
              <a:t>Föredrag/Bildvisning/Underhållning (sång/musik)</a:t>
            </a:r>
          </a:p>
          <a:p>
            <a:r>
              <a:rPr lang="sv-SE" dirty="0"/>
              <a:t>Förtäring</a:t>
            </a:r>
          </a:p>
          <a:p>
            <a:r>
              <a:rPr lang="sv-SE" dirty="0"/>
              <a:t>Aktiviteter – för olika åldrar – </a:t>
            </a:r>
            <a:r>
              <a:rPr lang="sv-SE" dirty="0" err="1"/>
              <a:t>ev</a:t>
            </a:r>
            <a:r>
              <a:rPr lang="sv-SE" dirty="0"/>
              <a:t> tipspromenad med frågor om släkten</a:t>
            </a:r>
          </a:p>
          <a:p>
            <a:r>
              <a:rPr lang="sv-SE" dirty="0"/>
              <a:t>Gruppfotografering</a:t>
            </a:r>
          </a:p>
          <a:p>
            <a:r>
              <a:rPr lang="sv-SE" dirty="0" err="1"/>
              <a:t>Ev</a:t>
            </a:r>
            <a:r>
              <a:rPr lang="sv-SE" dirty="0"/>
              <a:t> utflykt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7E20BB4-AD9D-401D-8D30-E698A781A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0" y="493713"/>
            <a:ext cx="2667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6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DA33E-E12E-4986-A1C4-4C6D5C8A6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Skicka inbjudan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DD7D830-05BF-4CAB-91D0-C8D2AC0C8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Formella inbjudan bör gå ut några månader i förväg (via snigelpost, e-mail, </a:t>
            </a:r>
            <a:r>
              <a:rPr lang="sv-SE" dirty="0" err="1"/>
              <a:t>facebook</a:t>
            </a:r>
            <a:r>
              <a:rPr lang="sv-SE" dirty="0"/>
              <a:t>-grupp eller </a:t>
            </a:r>
            <a:r>
              <a:rPr lang="sv-SE" dirty="0" err="1"/>
              <a:t>messenger</a:t>
            </a:r>
            <a:r>
              <a:rPr lang="sv-SE" dirty="0"/>
              <a:t>-grupp)</a:t>
            </a:r>
          </a:p>
          <a:p>
            <a:r>
              <a:rPr lang="sv-SE" dirty="0"/>
              <a:t>Innehåll med datum, tid</a:t>
            </a:r>
            <a:r>
              <a:rPr lang="sv-SE"/>
              <a:t>, plats med karta, </a:t>
            </a:r>
            <a:r>
              <a:rPr lang="sv-SE" dirty="0"/>
              <a:t>program och kostnad (vad ingår och hur man kan betala – i förväg eller på plats)</a:t>
            </a:r>
          </a:p>
          <a:p>
            <a:r>
              <a:rPr lang="sv-SE" dirty="0"/>
              <a:t>Skriv att man gärna får ta med sig foton/album eller annat med anknytning till släkten</a:t>
            </a:r>
          </a:p>
          <a:p>
            <a:r>
              <a:rPr lang="sv-SE" dirty="0"/>
              <a:t>Någon kanske kan åta sig att berätta något om släkten, sjunga och/eller spela någonting</a:t>
            </a:r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231E0AE-1EBE-4622-A6B2-E969E5E20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0" y="493713"/>
            <a:ext cx="2667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8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5443CF-1D55-4CAE-9AC3-6F2AF26AD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Samla information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07A23FC-5831-49DE-9CF3-B3F3EAD28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Ta fram släktträd</a:t>
            </a:r>
          </a:p>
          <a:p>
            <a:r>
              <a:rPr lang="sv-SE" dirty="0"/>
              <a:t>Posters med foton</a:t>
            </a:r>
          </a:p>
          <a:p>
            <a:r>
              <a:rPr lang="sv-SE" dirty="0"/>
              <a:t>Kartor</a:t>
            </a:r>
          </a:p>
          <a:p>
            <a:r>
              <a:rPr lang="sv-SE" dirty="0"/>
              <a:t>Bilder på hur det ser ut från kyrkböcker</a:t>
            </a:r>
          </a:p>
          <a:p>
            <a:r>
              <a:rPr lang="sv-SE" dirty="0"/>
              <a:t>Släktgrenarna kan markeras med olika färger i släktträdet</a:t>
            </a:r>
          </a:p>
          <a:p>
            <a:r>
              <a:rPr lang="sv-SE" dirty="0"/>
              <a:t>Använd dessa färger på deltagarnas namnskyltar</a:t>
            </a:r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44D7B39-751D-4502-A858-28490EDE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0" y="493713"/>
            <a:ext cx="2667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3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E09C6B-FBD2-4DF3-B9FB-920A0883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Genomför träffen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70975DC-AD9F-4FEC-96E1-610D8884E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Sätt upp släkttavlor, posters, foton (</a:t>
            </a:r>
            <a:r>
              <a:rPr lang="sv-SE" dirty="0" err="1"/>
              <a:t>ev</a:t>
            </a:r>
            <a:r>
              <a:rPr lang="sv-SE" dirty="0"/>
              <a:t> bildspel)</a:t>
            </a:r>
          </a:p>
          <a:p>
            <a:r>
              <a:rPr lang="sv-SE" dirty="0"/>
              <a:t>Dela ut namnskyltar/programblad vid ankomst</a:t>
            </a:r>
          </a:p>
          <a:p>
            <a:r>
              <a:rPr lang="sv-SE" dirty="0"/>
              <a:t>Starta med samling och mingel medan alla anländer</a:t>
            </a:r>
          </a:p>
          <a:p>
            <a:r>
              <a:rPr lang="sv-SE" dirty="0"/>
              <a:t>Hälsa alla välkomna</a:t>
            </a:r>
          </a:p>
          <a:p>
            <a:r>
              <a:rPr lang="sv-SE" dirty="0"/>
              <a:t>Dokumentera träffen med fotografering (lokalpress och kanske någon/några av deltagarna kan åta sig att fotografera under dagen)</a:t>
            </a:r>
          </a:p>
          <a:p>
            <a:r>
              <a:rPr lang="sv-SE" dirty="0"/>
              <a:t>Fotografera/scanna så många av släktingarnas medtagna foton som möjligt</a:t>
            </a:r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6BA3FF1-9939-409F-8C8B-2D9A28845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0" y="493713"/>
            <a:ext cx="2667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5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					Tack!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sv-SE" dirty="0"/>
          </a:p>
          <a:p>
            <a:pPr marL="0" indent="0" algn="ctr">
              <a:buNone/>
            </a:pPr>
            <a:r>
              <a:rPr lang="sv-SE" dirty="0"/>
              <a:t>	”Att se tillbaka på sin historia </a:t>
            </a:r>
          </a:p>
          <a:p>
            <a:pPr marL="0" indent="0" algn="ctr">
              <a:buNone/>
            </a:pPr>
            <a:r>
              <a:rPr lang="sv-SE" dirty="0"/>
              <a:t>	är som att ro;</a:t>
            </a:r>
          </a:p>
          <a:p>
            <a:pPr marL="0" indent="0" algn="ctr">
              <a:buNone/>
            </a:pPr>
            <a:r>
              <a:rPr lang="sv-SE" dirty="0"/>
              <a:t>	färdriktningen är framåt, </a:t>
            </a:r>
          </a:p>
          <a:p>
            <a:pPr marL="0" indent="0" algn="ctr">
              <a:buNone/>
            </a:pPr>
            <a:r>
              <a:rPr lang="sv-SE" dirty="0"/>
              <a:t>	men blicken riktar man bakåt</a:t>
            </a:r>
          </a:p>
          <a:p>
            <a:pPr marL="0" indent="0" algn="ctr">
              <a:buNone/>
            </a:pPr>
            <a:r>
              <a:rPr lang="sv-SE" dirty="0"/>
              <a:t>	– och synfältet vidgas hela tiden!”</a:t>
            </a:r>
          </a:p>
          <a:p>
            <a:pPr algn="ctr"/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5622620-91B4-4873-915D-7F35E4FADC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0026">
            <a:off x="882991" y="2449855"/>
            <a:ext cx="3451416" cy="217832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B3B19933-3DFA-48C5-BFF1-2AB244F3F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0" y="493713"/>
            <a:ext cx="2667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27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406275-FC28-4314-9B21-176EEAB70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Egna erfarenheter</a:t>
            </a:r>
          </a:p>
        </p:txBody>
      </p:sp>
      <p:pic>
        <p:nvPicPr>
          <p:cNvPr id="5" name="Platshållare för innehåll 4" descr="En bild som visar text, dagstidning&#10;&#10;Automatiskt genererad beskrivning">
            <a:extLst>
              <a:ext uri="{FF2B5EF4-FFF2-40B4-BE49-F238E27FC236}">
                <a16:creationId xmlns:a16="http://schemas.microsoft.com/office/drawing/2014/main" id="{75AF31F8-7864-46BF-B7AA-AF13801E2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72" y="2235921"/>
            <a:ext cx="4666939" cy="3216923"/>
          </a:xfrm>
        </p:spPr>
      </p:pic>
      <p:pic>
        <p:nvPicPr>
          <p:cNvPr id="7" name="Bildobjekt 6" descr="En bild som visar text, dagstidning, person, står&#10;&#10;Automatiskt genererad beskrivning">
            <a:extLst>
              <a:ext uri="{FF2B5EF4-FFF2-40B4-BE49-F238E27FC236}">
                <a16:creationId xmlns:a16="http://schemas.microsoft.com/office/drawing/2014/main" id="{8F250453-C3BE-4EBF-BE3E-533C70825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35920"/>
            <a:ext cx="4118510" cy="4536364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5668FFCB-184A-436F-B293-7B530AA239CB}"/>
              </a:ext>
            </a:extLst>
          </p:cNvPr>
          <p:cNvSpPr txBox="1"/>
          <p:nvPr/>
        </p:nvSpPr>
        <p:spPr>
          <a:xfrm>
            <a:off x="774583" y="177863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v-SE" dirty="0"/>
              <a:t>Släktträff i Järvsö, Hälsingland 1990 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FEA6C19A-CA8C-476A-BD61-2E28C4FF3590}"/>
              </a:ext>
            </a:extLst>
          </p:cNvPr>
          <p:cNvSpPr txBox="1"/>
          <p:nvPr/>
        </p:nvSpPr>
        <p:spPr>
          <a:xfrm>
            <a:off x="5941503" y="1822613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v-SE" dirty="0"/>
              <a:t>Släktträff i Lappland 1998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BB912AA-4D69-4FAD-AC8A-F0A9453FD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0" y="493713"/>
            <a:ext cx="2667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98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6335F12-C774-4FB9-8BF9-8E67C2F23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Egna erfarenheter forts</a:t>
            </a:r>
            <a:br>
              <a:rPr lang="sv-SE" dirty="0"/>
            </a:b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D0E1D33-D6CF-45DB-806A-EDEF24AFB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Släktträff i </a:t>
            </a:r>
            <a:r>
              <a:rPr lang="sv-SE" dirty="0" err="1"/>
              <a:t>Föne</a:t>
            </a:r>
            <a:r>
              <a:rPr lang="sv-SE" dirty="0"/>
              <a:t>, Färila, Hälsingland 2006</a:t>
            </a:r>
          </a:p>
          <a:p>
            <a:endParaRPr lang="sv-SE" dirty="0"/>
          </a:p>
        </p:txBody>
      </p:sp>
      <p:pic>
        <p:nvPicPr>
          <p:cNvPr id="4" name="Platshållare för innehåll 4" descr="En bild som visar text, dagstidning&#10;&#10;Automatiskt genererad beskrivning">
            <a:extLst>
              <a:ext uri="{FF2B5EF4-FFF2-40B4-BE49-F238E27FC236}">
                <a16:creationId xmlns:a16="http://schemas.microsoft.com/office/drawing/2014/main" id="{1A2F05C0-6090-4BB5-B1AD-A5C75D254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7" b="-1"/>
          <a:stretch/>
        </p:blipFill>
        <p:spPr>
          <a:xfrm>
            <a:off x="2371725" y="2297626"/>
            <a:ext cx="6674049" cy="365232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6EAD3D01-D874-467E-8FBD-A145CDB88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0" y="493713"/>
            <a:ext cx="2667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0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bord&#10;&#10;Automatiskt genererad beskrivning">
            <a:extLst>
              <a:ext uri="{FF2B5EF4-FFF2-40B4-BE49-F238E27FC236}">
                <a16:creationId xmlns:a16="http://schemas.microsoft.com/office/drawing/2014/main" id="{8B7971C2-AD5C-4B2C-A367-9E5913827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1" y="2133011"/>
            <a:ext cx="2800874" cy="385092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AE071B0-BAA6-4BFA-8720-9E0AFF70D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Förberedelser – </a:t>
            </a:r>
            <a:br>
              <a:rPr lang="sv-SE" dirty="0"/>
            </a:br>
            <a:r>
              <a:rPr lang="sv-SE" dirty="0"/>
              <a:t>Inbjudan/Intresseanmälan</a:t>
            </a:r>
          </a:p>
        </p:txBody>
      </p:sp>
      <p:pic>
        <p:nvPicPr>
          <p:cNvPr id="5" name="Platshållare för innehåll 4" descr="En bild som visar bord&#10;&#10;Automatiskt genererad beskrivning">
            <a:extLst>
              <a:ext uri="{FF2B5EF4-FFF2-40B4-BE49-F238E27FC236}">
                <a16:creationId xmlns:a16="http://schemas.microsoft.com/office/drawing/2014/main" id="{0E67A5F0-1A62-45CB-88F7-A7618AC2B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1537">
            <a:off x="4203644" y="2606786"/>
            <a:ext cx="2525171" cy="3482007"/>
          </a:xfrm>
        </p:spPr>
      </p:pic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71091EF1-41FD-4A86-8D92-F9EACE3AA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2431">
            <a:off x="1345619" y="2139188"/>
            <a:ext cx="2791890" cy="383857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3A953A29-9DDB-4A61-B932-841867508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4500" y="493713"/>
            <a:ext cx="2667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37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11C3875-E369-4516-92D6-14E4E81C7F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3600" y="287338"/>
            <a:ext cx="10058400" cy="1449387"/>
          </a:xfrm>
        </p:spPr>
        <p:txBody>
          <a:bodyPr/>
          <a:lstStyle/>
          <a:p>
            <a:r>
              <a:rPr lang="sv-SE" dirty="0"/>
              <a:t>Förberedelser – Posters</a:t>
            </a:r>
          </a:p>
        </p:txBody>
      </p:sp>
      <p:pic>
        <p:nvPicPr>
          <p:cNvPr id="5" name="Platshållare för innehåll 4" descr="En bild som visar text&#10;&#10;Automatiskt genererad beskrivning">
            <a:extLst>
              <a:ext uri="{FF2B5EF4-FFF2-40B4-BE49-F238E27FC236}">
                <a16:creationId xmlns:a16="http://schemas.microsoft.com/office/drawing/2014/main" id="{36422528-ED16-4A9C-BF9F-7AE620DD950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0" y="1846263"/>
            <a:ext cx="2946400" cy="4022725"/>
          </a:xfrm>
        </p:spPr>
      </p:pic>
      <p:pic>
        <p:nvPicPr>
          <p:cNvPr id="9" name="Bildobjekt 8" descr="En bild som visar text&#10;&#10;Automatiskt genererad beskrivning">
            <a:extLst>
              <a:ext uri="{FF2B5EF4-FFF2-40B4-BE49-F238E27FC236}">
                <a16:creationId xmlns:a16="http://schemas.microsoft.com/office/drawing/2014/main" id="{7DDE6662-40AA-40E1-ABA7-ABB095D2F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8947">
            <a:off x="3720430" y="1895448"/>
            <a:ext cx="3145966" cy="4462463"/>
          </a:xfrm>
          <a:prstGeom prst="rect">
            <a:avLst/>
          </a:prstGeom>
        </p:spPr>
      </p:pic>
      <p:pic>
        <p:nvPicPr>
          <p:cNvPr id="11" name="Bildobjekt 10" descr="En bild som visar text, vägg, dagstidning&#10;&#10;Automatiskt genererad beskrivning">
            <a:extLst>
              <a:ext uri="{FF2B5EF4-FFF2-40B4-BE49-F238E27FC236}">
                <a16:creationId xmlns:a16="http://schemas.microsoft.com/office/drawing/2014/main" id="{EBC0CEB2-DAC9-4281-9B64-81E76EF4B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497" y="2198350"/>
            <a:ext cx="3033472" cy="4462463"/>
          </a:xfrm>
          <a:prstGeom prst="rect">
            <a:avLst/>
          </a:prstGeom>
        </p:spPr>
      </p:pic>
      <p:pic>
        <p:nvPicPr>
          <p:cNvPr id="7" name="Bildobjekt 6" descr="En bild som visar text, vägg, inomhus, tecken&#10;&#10;Automatiskt genererad beskrivning">
            <a:extLst>
              <a:ext uri="{FF2B5EF4-FFF2-40B4-BE49-F238E27FC236}">
                <a16:creationId xmlns:a16="http://schemas.microsoft.com/office/drawing/2014/main" id="{464AB789-E490-43A9-95CC-D653145F6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05" y="1690688"/>
            <a:ext cx="3380723" cy="487198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FFB3957D-28E8-41CD-839B-7C5B8A62D8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500" y="493713"/>
            <a:ext cx="2667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23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1D5CD0D-DEB3-4FD2-9215-96CCF6984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Förberedelser - Posters</a:t>
            </a:r>
          </a:p>
        </p:txBody>
      </p:sp>
      <p:pic>
        <p:nvPicPr>
          <p:cNvPr id="5" name="Platshållare för innehåll 4" descr="En bild som visar text, dagstidning, olika, flera&#10;&#10;Automatiskt genererad beskrivning">
            <a:extLst>
              <a:ext uri="{FF2B5EF4-FFF2-40B4-BE49-F238E27FC236}">
                <a16:creationId xmlns:a16="http://schemas.microsoft.com/office/drawing/2014/main" id="{C0F876CF-61DA-4116-8910-481157997C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42" y="2005014"/>
            <a:ext cx="3063216" cy="4351338"/>
          </a:xfrm>
        </p:spPr>
      </p:pic>
      <p:pic>
        <p:nvPicPr>
          <p:cNvPr id="7" name="Bildobjekt 6" descr="En bild som visar text, dagstidning, flera&#10;&#10;Automatiskt genererad beskrivning">
            <a:extLst>
              <a:ext uri="{FF2B5EF4-FFF2-40B4-BE49-F238E27FC236}">
                <a16:creationId xmlns:a16="http://schemas.microsoft.com/office/drawing/2014/main" id="{F42C30FF-BA05-4038-9790-52FB42FDB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055" y="2005014"/>
            <a:ext cx="3167876" cy="4351338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09E7DEE9-D47A-43D2-A5E1-87AFDC141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725" y="2005014"/>
            <a:ext cx="3038110" cy="4351339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3DD42876-7AF9-4AB2-994C-FF02EA9EE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4500" y="493713"/>
            <a:ext cx="2667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02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C11A2B-2FFF-48DA-8151-114C9BDB2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Typ av släktträff/Hur många?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6BE2E30-256E-41B3-BFFB-78FEFF000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Syskonträff </a:t>
            </a:r>
          </a:p>
          <a:p>
            <a:r>
              <a:rPr lang="sv-SE" dirty="0"/>
              <a:t>Kusinträff</a:t>
            </a:r>
          </a:p>
          <a:p>
            <a:r>
              <a:rPr lang="sv-SE" dirty="0"/>
              <a:t>Ättlingar till …..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En syskonträff kanske kan växa till en kusinträff och vidare till en större släktträff</a:t>
            </a:r>
          </a:p>
          <a:p>
            <a:pPr marL="0" indent="0">
              <a:buNone/>
            </a:pPr>
            <a:r>
              <a:rPr lang="sv-SE" dirty="0"/>
              <a:t>Större chans att få ”draghjälp” och inte behöva dra hela lasset själv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C952B28-345D-4A5F-8A93-C4307A656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0" y="493713"/>
            <a:ext cx="2667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7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785D1E-4CE0-450E-A06D-96F6EFCB1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Förberedelser – Gästbok/</a:t>
            </a:r>
            <a:r>
              <a:rPr lang="sv-SE" dirty="0" err="1"/>
              <a:t>Quiz</a:t>
            </a: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2364944A-32D9-44DB-9C97-9A4DD766D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3463" y="2493566"/>
            <a:ext cx="4352925" cy="3264693"/>
          </a:xfrm>
        </p:spPr>
      </p:pic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59EA9A42-114D-49D6-AB24-3181EC109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33746">
            <a:off x="2194323" y="2645017"/>
            <a:ext cx="4467225" cy="3350419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E1286726-5186-46B7-80B8-4E7FC90A5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0" y="493713"/>
            <a:ext cx="2667000" cy="628650"/>
          </a:xfrm>
          <a:prstGeom prst="rect">
            <a:avLst/>
          </a:prstGeom>
        </p:spPr>
      </p:pic>
      <p:pic>
        <p:nvPicPr>
          <p:cNvPr id="9" name="Bildobjekt 8" descr="En bild som visar text&#10;&#10;Automatiskt genererad beskrivning">
            <a:extLst>
              <a:ext uri="{FF2B5EF4-FFF2-40B4-BE49-F238E27FC236}">
                <a16:creationId xmlns:a16="http://schemas.microsoft.com/office/drawing/2014/main" id="{998DC2B5-2A5D-4E06-945D-7B4A8F5EA7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371" y="1949449"/>
            <a:ext cx="3176154" cy="461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72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1E675CC-0D93-4EBF-BB5F-DBCB554A4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Förberedelser - Namnskyltar</a:t>
            </a:r>
          </a:p>
        </p:txBody>
      </p:sp>
      <p:pic>
        <p:nvPicPr>
          <p:cNvPr id="5" name="Platshållare för innehåll 4" descr="En bild som visar text&#10;&#10;Automatiskt genererad beskrivning">
            <a:extLst>
              <a:ext uri="{FF2B5EF4-FFF2-40B4-BE49-F238E27FC236}">
                <a16:creationId xmlns:a16="http://schemas.microsoft.com/office/drawing/2014/main" id="{A00A04A9-3668-48E1-8522-80297AFEBD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68" y="1825625"/>
            <a:ext cx="6407464" cy="4351338"/>
          </a:xfr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1C6F53D0-BC01-4460-8028-6CD14B464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0" y="493713"/>
            <a:ext cx="2667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86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A956FF-CB88-42DB-8409-AEF47432C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Bildhäfte från släktträffen</a:t>
            </a:r>
          </a:p>
        </p:txBody>
      </p:sp>
      <p:pic>
        <p:nvPicPr>
          <p:cNvPr id="5" name="Platshållare för innehåll 4" descr="En bild som visar text&#10;&#10;Automatiskt genererad beskrivning">
            <a:extLst>
              <a:ext uri="{FF2B5EF4-FFF2-40B4-BE49-F238E27FC236}">
                <a16:creationId xmlns:a16="http://schemas.microsoft.com/office/drawing/2014/main" id="{327E8028-D1DB-4B1C-897A-936EBC04D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597">
            <a:off x="1432564" y="1994978"/>
            <a:ext cx="3164835" cy="4351338"/>
          </a:xfrm>
        </p:spPr>
      </p:pic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973C79A7-777C-4B7B-8F3C-A515BF99B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1831">
            <a:off x="4159250" y="2515395"/>
            <a:ext cx="5308600" cy="398145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7F696A86-755C-4446-BD1D-26190A7BB716}"/>
              </a:ext>
            </a:extLst>
          </p:cNvPr>
          <p:cNvSpPr/>
          <p:nvPr/>
        </p:nvSpPr>
        <p:spPr>
          <a:xfrm>
            <a:off x="6491967" y="1909762"/>
            <a:ext cx="4333875" cy="8191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/>
              <a:t>Bildhäfte, 36 sidor med 128 bilder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EE06719-187E-4EB6-8975-ECE00AC8E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0" y="493713"/>
            <a:ext cx="2667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71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3C79E6-EC87-4E56-9CA6-5B4F4D34D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Egna erfarenheter forts</a:t>
            </a:r>
          </a:p>
        </p:txBody>
      </p:sp>
      <p:pic>
        <p:nvPicPr>
          <p:cNvPr id="5" name="Platshållare för innehåll 4" descr="En bild som visar text&#10;&#10;Automatiskt genererad beskrivning">
            <a:extLst>
              <a:ext uri="{FF2B5EF4-FFF2-40B4-BE49-F238E27FC236}">
                <a16:creationId xmlns:a16="http://schemas.microsoft.com/office/drawing/2014/main" id="{9DCCA26F-562E-4ED8-84D3-F4126D60E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42" y="2183128"/>
            <a:ext cx="5561419" cy="3208021"/>
          </a:xfr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1A525DDC-8916-4715-AF92-7E7295E9F85B}"/>
              </a:ext>
            </a:extLst>
          </p:cNvPr>
          <p:cNvSpPr txBox="1"/>
          <p:nvPr/>
        </p:nvSpPr>
        <p:spPr>
          <a:xfrm>
            <a:off x="838200" y="189522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v-SE" dirty="0" err="1"/>
              <a:t>Byträff</a:t>
            </a:r>
            <a:r>
              <a:rPr lang="sv-SE" dirty="0"/>
              <a:t> i Strömsund, Storuman, Lappland 13 juli 2019,   </a:t>
            </a:r>
          </a:p>
        </p:txBody>
      </p:sp>
      <p:pic>
        <p:nvPicPr>
          <p:cNvPr id="9" name="Bildobjekt 8" descr="En bild som visar text, natur, kust&#10;&#10;Automatiskt genererad beskrivning">
            <a:extLst>
              <a:ext uri="{FF2B5EF4-FFF2-40B4-BE49-F238E27FC236}">
                <a16:creationId xmlns:a16="http://schemas.microsoft.com/office/drawing/2014/main" id="{326A4D2E-2600-4CD0-A096-F534EA4A2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83129"/>
            <a:ext cx="5555942" cy="3124868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FD6B84A5-CD46-4B71-8C01-8BACD9FAE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4996" y="488348"/>
            <a:ext cx="2670279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53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2C21D26-D765-4D90-8E9F-06A37431D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D96A6F7-9C6D-4594-8D88-9AFF706E6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4800" dirty="0"/>
              <a:t>Ha kul!</a:t>
            </a:r>
          </a:p>
          <a:p>
            <a:pPr marL="0" indent="0">
              <a:buNone/>
            </a:pPr>
            <a:endParaRPr lang="sv-SE" sz="4800" dirty="0"/>
          </a:p>
          <a:p>
            <a:r>
              <a:rPr lang="sv-SE" sz="4800" dirty="0"/>
              <a:t>Gör inte allt själv!</a:t>
            </a:r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8C7B049-D1C2-40F8-AE98-9F5704B33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0" y="493713"/>
            <a:ext cx="2667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1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3378ED-7B60-4571-9CEF-49295549B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2DBE9C84-EA98-4F8E-B29B-42205475C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115" y="3151754"/>
            <a:ext cx="5444959" cy="2963712"/>
          </a:xfr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C01DBFC6-39FF-4879-BC22-B15A2578E8DD}"/>
              </a:ext>
            </a:extLst>
          </p:cNvPr>
          <p:cNvSpPr txBox="1"/>
          <p:nvPr/>
        </p:nvSpPr>
        <p:spPr>
          <a:xfrm>
            <a:off x="838200" y="1873188"/>
            <a:ext cx="8305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v-SE" sz="2800" dirty="0"/>
              <a:t>Släkten är värst?</a:t>
            </a:r>
          </a:p>
          <a:p>
            <a:pPr marL="0" indent="0">
              <a:buNone/>
            </a:pPr>
            <a:r>
              <a:rPr lang="sv-SE" sz="2800" dirty="0"/>
              <a:t>- Nej, jag tycker den är bäst!</a:t>
            </a:r>
          </a:p>
        </p:txBody>
      </p:sp>
      <p:pic>
        <p:nvPicPr>
          <p:cNvPr id="6" name="Platshållare för innehåll 4">
            <a:extLst>
              <a:ext uri="{FF2B5EF4-FFF2-40B4-BE49-F238E27FC236}">
                <a16:creationId xmlns:a16="http://schemas.microsoft.com/office/drawing/2014/main" id="{42E4FB0B-E542-4C85-B608-80DBCA786B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8" b="35232"/>
          <a:stretch/>
        </p:blipFill>
        <p:spPr>
          <a:xfrm>
            <a:off x="5979697" y="2908181"/>
            <a:ext cx="5531773" cy="311162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F549357C-7245-4BC8-9418-C55D54976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0" y="493713"/>
            <a:ext cx="2667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4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ECD2234-471F-4CBA-97EE-85C1E6F17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Tips &amp; Erfarenheter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318A808-CE98-4DD1-9856-16E25BFBD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Samlade tips från </a:t>
            </a:r>
            <a:r>
              <a:rPr lang="sv-SE" dirty="0" err="1"/>
              <a:t>bl</a:t>
            </a:r>
            <a:r>
              <a:rPr lang="sv-SE" dirty="0"/>
              <a:t> a</a:t>
            </a:r>
          </a:p>
          <a:p>
            <a:pPr>
              <a:buFontTx/>
              <a:buChar char="-"/>
            </a:pPr>
            <a:r>
              <a:rPr lang="sv-SE" dirty="0"/>
              <a:t>tidskriften </a:t>
            </a:r>
            <a:r>
              <a:rPr lang="sv-SE" dirty="0" err="1"/>
              <a:t>SläktHistoria</a:t>
            </a:r>
            <a:r>
              <a:rPr lang="sv-SE" dirty="0"/>
              <a:t> 1/2021</a:t>
            </a:r>
          </a:p>
          <a:p>
            <a:pPr>
              <a:buFontTx/>
              <a:buChar char="-"/>
            </a:pPr>
            <a:r>
              <a:rPr lang="sv-SE" dirty="0"/>
              <a:t>Ted Rosvall (tidigare ordförande i Sveriges Släktforskarförbund och känd släktforskningsprofil från </a:t>
            </a:r>
            <a:r>
              <a:rPr lang="sv-SE" dirty="0" err="1"/>
              <a:t>bl</a:t>
            </a:r>
            <a:r>
              <a:rPr lang="sv-SE" dirty="0"/>
              <a:t> a ”Vem tror du att du är”, ”Allt för Sverige”, författare och flitig föreläsare och bloggare rörande släktforskning)</a:t>
            </a:r>
          </a:p>
          <a:p>
            <a:pPr>
              <a:buFontTx/>
              <a:buChar char="-"/>
            </a:pPr>
            <a:r>
              <a:rPr lang="sv-SE" dirty="0"/>
              <a:t>egna erfarenheter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objekt 4" descr="En bild som visar text, bok, dagstidning&#10;&#10;Automatiskt genererad beskrivning">
            <a:extLst>
              <a:ext uri="{FF2B5EF4-FFF2-40B4-BE49-F238E27FC236}">
                <a16:creationId xmlns:a16="http://schemas.microsoft.com/office/drawing/2014/main" id="{5DC0F525-B9FE-424D-91CF-AA4D32A38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3014">
            <a:off x="6287630" y="4192122"/>
            <a:ext cx="1322400" cy="186032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B9261E43-70AB-41EC-8D91-E6084F1D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7946">
            <a:off x="9539813" y="4113375"/>
            <a:ext cx="1268078" cy="189602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3006901E-C8F2-4CE5-AA32-4D3B7D489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7135" y="374650"/>
            <a:ext cx="2670279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8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83D257-19E2-4474-9131-8464C9F2B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Hur börjar man…..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38A53E3-D3AF-4882-A461-5D233545C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Tänk efter – före!</a:t>
            </a:r>
          </a:p>
          <a:p>
            <a:r>
              <a:rPr lang="sv-SE" dirty="0"/>
              <a:t>Välj släktgren</a:t>
            </a:r>
          </a:p>
          <a:p>
            <a:r>
              <a:rPr lang="sv-SE" dirty="0"/>
              <a:t>Spåra släktingar</a:t>
            </a:r>
          </a:p>
          <a:p>
            <a:r>
              <a:rPr lang="sv-SE" dirty="0"/>
              <a:t>Var?/Lokal?/När? </a:t>
            </a:r>
          </a:p>
          <a:p>
            <a:r>
              <a:rPr lang="sv-SE" dirty="0"/>
              <a:t>Förtäring/Kaffe/Mat</a:t>
            </a:r>
          </a:p>
          <a:p>
            <a:r>
              <a:rPr lang="sv-SE" dirty="0"/>
              <a:t>Betalning</a:t>
            </a:r>
          </a:p>
          <a:p>
            <a:r>
              <a:rPr lang="sv-SE" dirty="0"/>
              <a:t>Inbjudan</a:t>
            </a:r>
          </a:p>
          <a:p>
            <a:r>
              <a:rPr lang="sv-SE" dirty="0"/>
              <a:t>Mingel</a:t>
            </a:r>
          </a:p>
          <a:p>
            <a:r>
              <a:rPr lang="sv-SE" dirty="0"/>
              <a:t>Aktiviteter (för olika åldrar)/Underhållning/Utflykt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476D9C3-9667-4340-A8E7-E635F5D92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0" y="493713"/>
            <a:ext cx="2667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2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75432BA-B0BB-47C1-B525-B155EFBAF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Välj släktgren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D3F7E82-E928-479A-92C9-7FFE018EE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800" dirty="0"/>
              <a:t>Utgå från en person eller ett gift par i släktträdet</a:t>
            </a:r>
          </a:p>
          <a:p>
            <a:r>
              <a:rPr lang="sv-SE" sz="2800" dirty="0"/>
              <a:t>Begränsa – max 3 generationer bakåt är lagom (t ex morfars föräldrar)</a:t>
            </a:r>
          </a:p>
          <a:p>
            <a:r>
              <a:rPr lang="sv-SE" sz="2800" dirty="0"/>
              <a:t>Följ en persons barn, barnbarn osv så långt framåt i tiden det går</a:t>
            </a:r>
          </a:p>
          <a:p>
            <a:r>
              <a:rPr lang="sv-SE" sz="2800" dirty="0"/>
              <a:t>Ett släktled i taget, metodiskt genom husförhörslängder, församlingsböcker, befolkningsregister, bouppteckningar, dödsannonser</a:t>
            </a:r>
          </a:p>
          <a:p>
            <a:endParaRPr lang="sv-SE" sz="2000" dirty="0"/>
          </a:p>
          <a:p>
            <a:endParaRPr lang="sv-SE" sz="2000" dirty="0"/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83FE55B-5A5E-48AD-93C3-93D39960E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0" y="493713"/>
            <a:ext cx="2667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9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EFA8A3-5A6A-4C5D-98A9-4EA25620B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Spåra släktingar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6519ABA-980C-4FAA-AB3D-7B1CE4927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800" dirty="0"/>
              <a:t>Börja med namn och adresser till personer du redan känner och fyll på listan med kontaktuppgifter via Hitta, Eniro, </a:t>
            </a:r>
            <a:r>
              <a:rPr lang="sv-SE" sz="2800" dirty="0" err="1"/>
              <a:t>Birthday</a:t>
            </a:r>
            <a:r>
              <a:rPr lang="sv-SE" sz="2800" dirty="0"/>
              <a:t>, </a:t>
            </a:r>
            <a:r>
              <a:rPr lang="sv-SE" sz="2800" dirty="0" err="1"/>
              <a:t>Ratsit</a:t>
            </a:r>
            <a:r>
              <a:rPr lang="sv-SE" sz="2800" dirty="0"/>
              <a:t>, Facebook, Google</a:t>
            </a:r>
          </a:p>
          <a:p>
            <a:r>
              <a:rPr lang="sv-SE" sz="2800" dirty="0"/>
              <a:t>Man kan också beställa personuppgifter från Landsarkiven eller Skatteverket </a:t>
            </a:r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28EB9CA-3884-4BF9-A23B-53620A10C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0" y="493713"/>
            <a:ext cx="2667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1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0950839-F81D-457B-BFE9-0C52C2744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Var?/Lokal?/När?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5F8F2E5-498D-4E23-8B97-BF94A751C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Hitta gärna en plats med anknytning till släktens historia (torp, gård, skola, kyrka)</a:t>
            </a:r>
          </a:p>
          <a:p>
            <a:r>
              <a:rPr lang="sv-SE" dirty="0"/>
              <a:t>Hyr t ex församlingslokal eller hembygdsgård vid större träff</a:t>
            </a:r>
          </a:p>
          <a:p>
            <a:r>
              <a:rPr lang="sv-SE" dirty="0"/>
              <a:t>Fundera på logistiken kring ankomst, servering och </a:t>
            </a:r>
            <a:r>
              <a:rPr lang="sv-SE" dirty="0" err="1"/>
              <a:t>ev</a:t>
            </a:r>
            <a:r>
              <a:rPr lang="sv-SE" dirty="0"/>
              <a:t> rundtur (reservplan vid dåligt väder)</a:t>
            </a:r>
          </a:p>
          <a:p>
            <a:r>
              <a:rPr lang="sv-SE" dirty="0"/>
              <a:t>Kolla var det finns parkeringsplatser, toaletter. Reka!</a:t>
            </a:r>
          </a:p>
          <a:p>
            <a:r>
              <a:rPr lang="sv-SE" dirty="0"/>
              <a:t>Försommar, semestertid eller tidig höst?</a:t>
            </a:r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4E492AF-E06D-4AE9-B1F1-A61FBACA7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0" y="493713"/>
            <a:ext cx="2667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1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EC4315B-C22F-4B0C-BB6E-CAFCA913A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Förtäring		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367898E-FDEF-48E2-BDF0-16AEFAC1B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Kaffekalas</a:t>
            </a:r>
          </a:p>
          <a:p>
            <a:r>
              <a:rPr lang="sv-SE" dirty="0"/>
              <a:t>Mat</a:t>
            </a:r>
          </a:p>
          <a:p>
            <a:pPr marL="0" indent="0">
              <a:buNone/>
            </a:pPr>
            <a:r>
              <a:rPr lang="sv-SE" dirty="0"/>
              <a:t>	- catering</a:t>
            </a:r>
          </a:p>
          <a:p>
            <a:pPr marL="0" indent="0">
              <a:buNone/>
            </a:pPr>
            <a:r>
              <a:rPr lang="sv-SE" dirty="0"/>
              <a:t>	- knytkalas</a:t>
            </a:r>
          </a:p>
          <a:p>
            <a:pPr marL="0" indent="0">
              <a:buNone/>
            </a:pPr>
            <a:r>
              <a:rPr lang="sv-SE" dirty="0"/>
              <a:t>	- </a:t>
            </a:r>
            <a:r>
              <a:rPr lang="sv-SE" dirty="0" err="1"/>
              <a:t>picnic</a:t>
            </a:r>
            <a:endParaRPr lang="sv-SE" dirty="0"/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4DD352B-6D01-415C-A5B5-E8C4ACB2D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0" y="493713"/>
            <a:ext cx="2667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2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BD5E0-3CDE-4C9C-B075-FB61EBC82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Betalning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34661E4-2009-4F93-921F-D741C5FD6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Vad ingår?</a:t>
            </a:r>
          </a:p>
          <a:p>
            <a:r>
              <a:rPr lang="sv-SE" dirty="0"/>
              <a:t>Betalning i förväg eller på plats?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6E17C6E-2C11-4520-926E-6BDC8B945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0" y="493713"/>
            <a:ext cx="2667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7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1686</TotalTime>
  <Words>662</Words>
  <Application>Microsoft Office PowerPoint</Application>
  <PresentationFormat>Bredbild</PresentationFormat>
  <Paragraphs>104</Paragraphs>
  <Slides>25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Office-tema</vt:lpstr>
      <vt:lpstr>Planera släktträff Tips &amp; Erfarenheter</vt:lpstr>
      <vt:lpstr>Typ av släktträff/Hur många?</vt:lpstr>
      <vt:lpstr>Tips &amp; Erfarenheter</vt:lpstr>
      <vt:lpstr>Hur börjar man…..</vt:lpstr>
      <vt:lpstr>Välj släktgren</vt:lpstr>
      <vt:lpstr>Spåra släktingar</vt:lpstr>
      <vt:lpstr>Var?/Lokal?/När?</vt:lpstr>
      <vt:lpstr>Förtäring  </vt:lpstr>
      <vt:lpstr>Betalning</vt:lpstr>
      <vt:lpstr>Programplanering</vt:lpstr>
      <vt:lpstr>Skicka inbjudan</vt:lpstr>
      <vt:lpstr>Samla information</vt:lpstr>
      <vt:lpstr>Genomför träffen</vt:lpstr>
      <vt:lpstr>     Tack!</vt:lpstr>
      <vt:lpstr>Egna erfarenheter</vt:lpstr>
      <vt:lpstr>Egna erfarenheter forts </vt:lpstr>
      <vt:lpstr>Förberedelser –  Inbjudan/Intresseanmälan</vt:lpstr>
      <vt:lpstr>Förberedelser – Posters</vt:lpstr>
      <vt:lpstr>Förberedelser - Posters</vt:lpstr>
      <vt:lpstr>Förberedelser – Gästbok/Quiz</vt:lpstr>
      <vt:lpstr>Förberedelser - Namnskyltar</vt:lpstr>
      <vt:lpstr>Bildhäfte från släktträffen</vt:lpstr>
      <vt:lpstr>Egna erfarenheter forts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Planera en släktträff Tips &amp; Erfarenheter</dc:title>
  <dc:creator>Lil Sandin</dc:creator>
  <cp:lastModifiedBy>Lil Sandin</cp:lastModifiedBy>
  <cp:revision>58</cp:revision>
  <dcterms:created xsi:type="dcterms:W3CDTF">2021-03-25T15:18:34Z</dcterms:created>
  <dcterms:modified xsi:type="dcterms:W3CDTF">2021-04-07T18:17:18Z</dcterms:modified>
</cp:coreProperties>
</file>